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060263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Changes of State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Mr. Wagenborg- D.N. Fell School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Sublimation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82600" lvl="0" indent="-444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3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Sublimation- a solid directly to a gas</a:t>
            </a:r>
          </a:p>
          <a:p>
            <a:pPr marL="228600" lvl="0" indent="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 – dry ice or iodine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2837" y="3151912"/>
            <a:ext cx="3552825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175" y="2689937"/>
            <a:ext cx="2857500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Exothermic- Removing or Decreasing Energy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Condensation-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gas to a liquid </a:t>
            </a: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(opposite of evaporation)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energy is taken away from a gas, the temperature decreases and the particles slow down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Condensation Point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-the temperature at which a gas turns into a liquid (same temp as its boiling point)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6112" y="2673825"/>
            <a:ext cx="6124575" cy="200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Condensation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2512" y="1462087"/>
            <a:ext cx="7038975" cy="221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Exothermic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Freezing-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liquid to a solid </a:t>
            </a:r>
            <a:r>
              <a:rPr lang="en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(opposite of melting)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energy is taken away from a liquid, the temperature decreases and the particles slow down.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Freezing Point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–the 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 at which a 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liquid turns to a solid 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(same temp as its melting point)</a:t>
            </a:r>
          </a:p>
          <a:p>
            <a:pPr>
              <a:spcBef>
                <a:spcPts val="0"/>
              </a:spcBef>
              <a:buNone/>
            </a:pPr>
            <a:endParaRPr sz="2400"/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7225" y="2334725"/>
            <a:ext cx="43815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Freezing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45" name="Shape 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3650" y="1532025"/>
            <a:ext cx="47625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52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629" y="0"/>
            <a:ext cx="820673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 b="1">
                <a:latin typeface="Times New Roman"/>
                <a:ea typeface="Times New Roman"/>
                <a:cs typeface="Times New Roman"/>
                <a:sym typeface="Times New Roman"/>
              </a:rPr>
              <a:t>Changing State and Changing Temperature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a change of state is taking place, there is </a:t>
            </a:r>
            <a:r>
              <a:rPr lang="en" sz="36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 increase or decrease in temperature because the energy is being used to change the particles’ attraction </a:t>
            </a:r>
            <a:r>
              <a:rPr lang="en" sz="3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36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(greater or lessen)</a:t>
            </a:r>
          </a:p>
          <a:p>
            <a:pPr>
              <a:spcBef>
                <a:spcPts val="0"/>
              </a:spcBef>
              <a:buNone/>
            </a:pPr>
            <a:endParaRPr sz="24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658" y="118875"/>
            <a:ext cx="824023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Endothermic Graph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4399" y="1389549"/>
            <a:ext cx="5777025" cy="294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Exothermic Graph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79" name="Shape 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3436" y="956811"/>
            <a:ext cx="6117949" cy="425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Changes of State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 of a substance from one physical form to another.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involves a change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energy- either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adding or removing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energy (heat)</a:t>
            </a:r>
          </a:p>
          <a:p>
            <a:pPr>
              <a:spcBef>
                <a:spcPts val="0"/>
              </a:spcBef>
              <a:buNone/>
            </a:pPr>
            <a:endParaRPr sz="3000"/>
          </a:p>
        </p:txBody>
      </p:sp>
      <p:pic>
        <p:nvPicPr>
          <p:cNvPr id="58" name="Shape 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1050" y="1656600"/>
            <a:ext cx="5143500" cy="333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Changes of State Involves Energy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Solid to Liquid to Gas = </a:t>
            </a:r>
            <a:r>
              <a:rPr lang="en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adding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energy each time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Gas to Liquid to Solid = </a:t>
            </a:r>
            <a:r>
              <a:rPr lang="en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decreasing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energy each time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2750" y="2038000"/>
            <a:ext cx="5143500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Endothermic-Adding or Increasing Energy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82600" lvl="0" indent="-406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Melting</a:t>
            </a: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-solid to a liquid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Adding energy to a solid increases the temperature and moves the particles </a:t>
            </a:r>
            <a:r>
              <a:rPr lang="en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faster</a:t>
            </a:r>
            <a:r>
              <a:rPr lang="en-US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weakens the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attraction</a:t>
            </a:r>
            <a:endParaRPr lang="en"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Melting Point</a:t>
            </a: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-the temperature 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needed to melt an object.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24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different for every object.</a:t>
            </a: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4572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(ice-0º c)</a:t>
            </a:r>
          </a:p>
          <a:p>
            <a:pPr>
              <a:spcBef>
                <a:spcPts val="0"/>
              </a:spcBef>
              <a:buNone/>
            </a:pPr>
            <a:endParaRPr sz="2400" dirty="0"/>
          </a:p>
        </p:txBody>
      </p:sp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3495" y="2057375"/>
            <a:ext cx="3522650" cy="264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Endothermic-Adding or Increasing Energy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Boiling –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liquid to a gas within the liquid (Bubbles)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	Evaporation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liquid to a gas escaping into the </a:t>
            </a: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air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	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Adding energy to a liquid increases the temperature and moves the particles faster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Boiling Point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-the temperature needed to boil a liquid. (water- 100 ºc)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400" y="2560950"/>
            <a:ext cx="4054049" cy="206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76533" y="2912532"/>
            <a:ext cx="1736892" cy="19247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Endothermic and Exothermic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0750" y="1243012"/>
            <a:ext cx="4762500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Boiling and Low Pressure 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311700" y="1109250"/>
            <a:ext cx="8520599" cy="4034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the pressure decreases, the boiling point decreases because the gas can escape the liquid easier.  This is because the gas has a higher volume (more spread out- Think Boyle’s Law)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People in Denver (high altitude, low pressure)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 boil water at 96ºc</a:t>
            </a: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362" y="2708225"/>
            <a:ext cx="2981325" cy="238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0425" y="1994675"/>
            <a:ext cx="4083575" cy="305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Boiling Point and Altitude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3500" y="1492287"/>
            <a:ext cx="4762500" cy="307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6790" y="14362"/>
            <a:ext cx="6552785" cy="5692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348</Words>
  <Application>Microsoft Macintosh PowerPoint</Application>
  <PresentationFormat>On-screen Show (16:9)</PresentationFormat>
  <Paragraphs>55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simple-light-2</vt:lpstr>
      <vt:lpstr>Changes of State</vt:lpstr>
      <vt:lpstr>Changes of State</vt:lpstr>
      <vt:lpstr>Changes of State Involves Energy</vt:lpstr>
      <vt:lpstr>Endothermic-Adding or Increasing Energy </vt:lpstr>
      <vt:lpstr>Endothermic-Adding or Increasing Energy </vt:lpstr>
      <vt:lpstr>Endothermic and Exothermic</vt:lpstr>
      <vt:lpstr>Boiling and Low Pressure </vt:lpstr>
      <vt:lpstr>Boiling Point and Altitude</vt:lpstr>
      <vt:lpstr>PowerPoint Presentation</vt:lpstr>
      <vt:lpstr>Sublimation</vt:lpstr>
      <vt:lpstr>Exothermic- Removing or Decreasing Energy </vt:lpstr>
      <vt:lpstr>Condensation</vt:lpstr>
      <vt:lpstr>Exothermic</vt:lpstr>
      <vt:lpstr>Freezing</vt:lpstr>
      <vt:lpstr>PowerPoint Presentation</vt:lpstr>
      <vt:lpstr>Changing State and Changing Temperature </vt:lpstr>
      <vt:lpstr>PowerPoint Presentation</vt:lpstr>
      <vt:lpstr>Endothermic Graph</vt:lpstr>
      <vt:lpstr>Exothermic Graph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Changes of State</dc:title>
  <cp:lastModifiedBy>William Wagenborg</cp:lastModifiedBy>
  <cp:revision>3</cp:revision>
  <dcterms:modified xsi:type="dcterms:W3CDTF">2015-11-23T19:57:37Z</dcterms:modified>
</cp:coreProperties>
</file>